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320" y="2985770"/>
            <a:ext cx="58007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268730"/>
            <a:ext cx="113061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506980"/>
            <a:ext cx="92678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771650"/>
            <a:ext cx="1062037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525" y="3644900"/>
            <a:ext cx="140970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268730"/>
            <a:ext cx="110204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772920"/>
            <a:ext cx="1819275" cy="138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1844675"/>
            <a:ext cx="1819275" cy="1381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8252"/>
          <a:stretch>
            <a:fillRect/>
          </a:stretch>
        </p:blipFill>
        <p:spPr>
          <a:xfrm>
            <a:off x="1487805" y="4004945"/>
            <a:ext cx="2438400" cy="1800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10" y="3914140"/>
            <a:ext cx="2028825" cy="1981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6670" y="3860800"/>
            <a:ext cx="243840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009775"/>
            <a:ext cx="109537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708910"/>
            <a:ext cx="684847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628775"/>
            <a:ext cx="112204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847975"/>
            <a:ext cx="556260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6135" y="364490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850" y="364490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9565" y="371729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35" y="414909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850" y="414909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6540" y="422084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35" y="465328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32850" y="465328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88930" y="465328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92785"/>
            <a:ext cx="9525635" cy="5875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20395"/>
            <a:ext cx="10446385" cy="58718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36365" y="21329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8255" y="21329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5" y="206057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21329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750" y="21329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395" y="21329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975" y="27806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4155" y="27806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045" y="27806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80325" y="27806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20505" y="27806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73030" y="278066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24020" y="357314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72580" y="357314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80775" y="4220845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31950" y="4869180"/>
            <a:ext cx="5492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87090" y="4838065"/>
            <a:ext cx="75311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76095" y="6093460"/>
            <a:ext cx="536067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2026-01-30T06:37:58Z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